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image/gif" manifest:full-path="Pictures/100002000000000A0000000AD0B8BA86.gif"/>
  <manifest:file-entry manifest:media-type="" manifest:full-path="Pictures/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Mangal1" svg:font-family="Mangal"/>
    <style:font-face style:name="OpenSymbol" svg:font-family="OpenSymbol"/>
    <style:font-face style:name="Times New Roman1" svg:font-family="'Times New Roman'" style:font-family-generic="roman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automatic-styles>
    <style:style style:name="P1" style:family="paragraph" style:parent-style-name="Standard">
      <style:paragraph-properties fo:text-align="justify" style:justify-single-word="false"/>
      <style:text-properties fo:font-weight="normal" style:font-weight-asian="normal" style:font-weight-complex="normal"/>
    </style:style>
    <style:style style:name="P2" style:family="paragraph" style:parent-style-name="Standard">
      <style:paragraph-properties fo:text-align="center" style:justify-single-word="false"/>
      <style:text-properties fo:font-size="8pt" fo:font-weight="bold" style:font-size-asian="8pt" style:font-weight-asian="bold" style:font-size-complex="8pt" style:font-weight-complex="bold"/>
    </style:style>
    <style:style style:name="P3" style:family="paragraph" style:parent-style-name="Standard">
      <style:paragraph-properties fo:text-align="center" style:justify-single-word="false">
        <style:tab-stops>
          <style:tab-stop style:position="3.995cm"/>
        </style:tab-stops>
      </style:paragraph-properties>
      <style:text-properties fo:font-size="8pt" fo:font-weight="bold" style:font-size-asian="8pt" style:font-weight-asian="bold" style:font-size-complex="8pt" style:font-weight-complex="bold"/>
    </style:style>
    <style:style style:name="P4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  <style:text-properties fo:font-size="8pt" style:font-size-asian="8pt" style:font-size-complex="8pt"/>
    </style:style>
    <style:style style:name="P5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</style:style>
    <style:style style:name="P6" style:family="paragraph" style:parent-style-name="Standard" style:list-style-name="L1">
      <style:paragraph-properties fo:text-align="justify" style:justify-single-word="false">
        <style:tab-stops>
          <style:tab-stop style:position="3.995cm"/>
        </style:tab-stops>
      </style:paragraph-properties>
    </style:style>
    <style:style style:name="P7" style:family="paragraph" style:parent-style-name="Standard">
      <style:paragraph-properties fo:text-align="center" style:justify-single-word="false">
        <style:tab-stops>
          <style:tab-stop style:position="3.995cm"/>
        </style:tab-stops>
      </style:paragraph-properties>
      <style:text-properties fo:font-size="16pt" style:font-size-asian="16pt" style:font-size-complex="16pt"/>
    </style:style>
    <style:style style:name="P8" style:family="paragraph" style:parent-style-name="Standard" style:list-style-name="L1">
      <style:paragraph-properties fo:text-align="justify" style:justify-single-word="false">
        <style:tab-stops>
          <style:tab-stop style:position="3.995cm"/>
        </style:tab-stops>
      </style:paragraph-properties>
      <style:text-properties fo:font-size="16pt" fo:background-color="transparent" style:font-size-asian="16pt" style:font-size-complex="16pt"/>
    </style:style>
    <style:style style:name="P9" style:family="paragraph" style:parent-style-name="Standard" style:list-style-name="L1">
      <style:paragraph-properties fo:text-align="justify" style:justify-single-word="false">
        <style:tab-stops>
          <style:tab-stop style:position="3.995cm"/>
        </style:tab-stops>
      </style:paragraph-properties>
      <style:text-properties fo:background-color="transparent"/>
    </style:style>
    <style:style style:name="P10" style:family="paragraph" style:parent-style-name="Standard" style:list-style-name="L1">
      <style:paragraph-properties fo:text-align="justify" style:justify-single-word="false">
        <style:tab-stops>
          <style:tab-stop style:position="3.995cm"/>
        </style:tab-stops>
      </style:paragraph-properties>
      <style:text-properties style:font-name="Times New Roman1" fo:font-size="12pt" fo:background-color="#000000" style:font-name-asian="Times New Roman1" style:font-size-asian="12pt" style:font-name-complex="Times New Roman1" style:font-size-complex="12pt"/>
    </style:style>
    <style:style style:name="P11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  <style:text-properties style:font-name="Times New Roman1" fo:font-size="12pt" style:font-name-asian="Times New Roman1" style:font-size-asian="12pt" style:font-name-complex="Times New Roman1" style:font-size-complex="12pt"/>
    </style:style>
    <style:style style:name="P12" style:family="paragraph" style:parent-style-name="Standard" style:list-style-name="L1">
      <style:paragraph-properties fo:text-align="justify" style:justify-single-word="false">
        <style:tab-stops>
          <style:tab-stop style:position="3.995cm"/>
        </style:tab-stops>
      </style:paragraph-properties>
      <style:text-properties style:font-name="Times New Roman1" fo:font-size="8pt" style:font-name-asian="Times New Roman1" style:font-size-asian="8pt" style:font-name-complex="Times New Roman1" style:font-size-complex="8pt"/>
    </style:style>
    <style:style style:name="P13" style:family="paragraph" style:parent-style-name="Standard" style:list-style-name="L1">
      <style:paragraph-properties fo:text-align="justify" style:justify-single-word="false">
        <style:tab-stops>
          <style:tab-stop style:position="3.995cm"/>
        </style:tab-stops>
      </style:paragraph-properties>
      <style:text-properties style:font-name="Times New Roman1" fo:font-size="6pt" style:font-name-asian="Times New Roman1" style:font-size-asian="6pt" style:font-name-complex="Times New Roman1" style:font-size-complex="6pt"/>
    </style:style>
    <style:style style:name="P14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  <style:text-properties fo:font-size="6pt" style:font-size-asian="6pt" style:font-size-complex="6pt"/>
    </style:style>
    <style:style style:name="P15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  <style:text-properties fo:font-size="9pt" fo:background-color="transparent" style:font-size-asian="9pt" style:font-size-complex="9pt"/>
    </style:style>
    <style:style style:name="P16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  <style:text-properties style:font-name="Times New Roman" fo:font-size="12pt" fo:font-style="normal" fo:font-weight="normal" fo:background-color="transparent" style:font-size-asian="12pt" style:font-style-asian="normal" style:font-weight-asian="normal" style:font-size-complex="12pt" style:font-style-complex="normal" style:font-weight-complex="normal"/>
    </style:style>
    <style:style style:name="P17" style:family="paragraph" style:parent-style-name="Standard">
      <style:paragraph-properties fo:text-align="justify" style:justify-single-word="false">
        <style:tab-stops>
          <style:tab-stop style:position="3.995cm"/>
        </style:tab-stops>
      </style:paragraph-properties>
      <style:text-properties fo:font-size="12pt" style:font-size-asian="12pt" style:font-size-complex="12pt"/>
    </style:style>
    <style:style style:name="P18" style:family="paragraph" style:parent-style-name="Standard">
      <style:paragraph-properties fo:margin-left="0.009cm" fo:margin-right="0.009cm" fo:text-align="justify" style:justify-single-word="false" fo:text-indent="0cm" style:auto-text-indent="false">
        <style:tab-stops>
          <style:tab-stop style:position="3.995cm"/>
        </style:tab-stops>
      </style:paragraph-properties>
      <style:text-properties fo:font-size="10pt" fo:font-weight="normal" style:font-size-asian="10pt" style:font-weight-asian="normal" style:font-size-complex="10pt" style:font-weight-complex="normal"/>
    </style:style>
    <style:style style:name="P19" style:family="paragraph" style:parent-style-name="Standard">
      <style:paragraph-properties fo:margin-left="9.428cm" fo:margin-right="0.009cm" fo:text-align="start" style:justify-single-word="false" fo:text-indent="0cm" style:auto-text-indent="false"/>
      <style:text-properties fo:font-weight="normal" style:font-weight-asian="normal" style:font-weight-complex="normal"/>
    </style:style>
    <style:style style:name="P20" style:family="paragraph" style:parent-style-name="Standard">
      <style:paragraph-properties fo:margin-left="9.428cm" fo:margin-right="0.009cm" fo:text-align="end" style:justify-single-word="false" fo:text-indent="0cm" style:auto-text-indent="false"/>
      <style:text-properties fo:font-weight="normal" style:font-weight-asian="normal" style:font-weight-complex="normal"/>
    </style:style>
    <style:style style:name="P21" style:family="paragraph" style:parent-style-name="Standard">
      <style:paragraph-properties fo:margin-left="9.428cm" fo:margin-right="0.009cm" fo:text-align="start" style:justify-single-word="false" fo:text-indent="0cm" style:auto-text-indent="false"/>
      <style:text-properties fo:font-size="6pt" fo:font-weight="normal" style:font-size-asian="6pt" style:font-weight-asian="normal" style:font-size-complex="6pt" style:font-weight-complex="normal"/>
    </style:style>
    <style:style style:name="T1" style:family="text">
      <style:text-properties style:font-name="Times New Roman" fo:font-size="12pt" fo:font-style="normal" style:font-size-asian="12pt" style:font-style-asian="normal" style:font-size-complex="12pt" style:font-style-complex="normal"/>
    </style:style>
    <style:style style:name="T2" style:family="text">
      <style:text-properties style:font-name="Times New Roman" fo:font-size="12pt" fo:font-style="italic" style:font-size-asian="12pt" style:font-style-asian="italic" style:font-size-complex="12pt" style:font-style-complex="italic"/>
    </style:style>
    <style:style style:name="T3" style:family="text">
      <style:text-properties fo:font-size="8pt" fo:font-weight="bold" style:font-size-asian="8pt" style:font-weight-asian="bold" style:font-size-complex="8pt" style:font-weight-complex="bold"/>
    </style:style>
    <style:style style:name="T4" style:family="text">
      <style:text-properties fo:font-size="8pt" fo:font-style="italic" fo:font-weight="bold" style:font-size-asian="8pt" style:font-style-asian="italic" style:font-weight-asian="bold" style:font-size-complex="8pt" style:font-style-complex="italic"/>
    </style:style>
    <style:style style:name="T5" style:family="text">
      <style:text-properties style:font-name="Times New Roman1" fo:font-size="16pt" style:font-name-asian="Times New Roman1" style:font-size-asian="16pt" style:font-name-complex="Times New Roman1" style:font-size-complex="16pt"/>
    </style:style>
    <style:style style:name="T6" style:family="text">
      <style:text-properties style:font-name="Times New Roman1" fo:font-size="12pt" style:font-name-asian="Times New Roman1" style:font-size-asian="12pt" style:font-name-complex="Times New Roman1" style:font-size-complex="12pt"/>
    </style:style>
    <style:style style:name="T7" style:family="text">
      <style:text-properties style:font-name="Times New Roman1" fo:font-size="8pt" style:font-name-asian="Times New Roman1" style:font-size-asian="8pt" style:font-name-complex="Times New Roman1" style:font-size-complex="8pt"/>
    </style:style>
    <style:style style:name="T8" style:family="text">
      <style:text-properties style:font-name="Times New Roman1" fo:font-size="8pt" fo:font-weight="bold" style:font-name-asian="Times New Roman1" style:font-size-asian="8pt" style:font-weight-asian="bold" style:font-name-complex="Times New Roman1" style:font-size-complex="8pt" style:font-weight-complex="bold"/>
    </style:style>
    <style:style style:name="T9" style:family="text">
      <style:text-properties style:font-name="Times New Roman1" style:font-name-asian="Times New Roman1" style:font-name-complex="Times New Roman1"/>
    </style:style>
    <style:style style:name="T10" style:family="text">
      <style:text-properties style:font-name="Times New Roman1" fo:font-size="10pt" style:font-name-asian="Times New Roman1" style:font-size-asian="10pt" style:font-name-complex="Times New Roman1" style:font-size-complex="10pt"/>
    </style:style>
    <text:list-style style:name="L1">
      <text:list-level-style-image text:level="1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1.27cm" fo:text-indent="-0.635cm" fo:margin-left="1.27cm"/>
        </style:list-level-properties>
      </text:list-level-style-image>
      <text:list-level-style-image text:level="2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1.905cm" fo:text-indent="-0.635cm" fo:margin-left="1.905cm"/>
        </style:list-level-properties>
      </text:list-level-style-image>
      <text:list-level-style-image text:level="3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2.54cm" fo:text-indent="-0.635cm" fo:margin-left="2.54cm"/>
        </style:list-level-properties>
      </text:list-level-style-image>
      <text:list-level-style-image text:level="4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3.175cm" fo:text-indent="-0.635cm" fo:margin-left="3.175cm"/>
        </style:list-level-properties>
      </text:list-level-style-image>
      <text:list-level-style-image text:level="5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3.81cm" fo:text-indent="-0.635cm" fo:margin-left="3.81cm"/>
        </style:list-level-properties>
      </text:list-level-style-image>
      <text:list-level-style-image text:level="6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4.445cm" fo:text-indent="-0.635cm" fo:margin-left="4.445cm"/>
        </style:list-level-properties>
      </text:list-level-style-image>
      <text:list-level-style-image text:level="7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5.08cm" fo:text-indent="-0.635cm" fo:margin-left="5.08cm"/>
        </style:list-level-properties>
      </text:list-level-style-image>
      <text:list-level-style-image text:level="8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5.715cm" fo:text-indent="-0.635cm" fo:margin-left="5.715cm"/>
        </style:list-level-properties>
      </text:list-level-style-image>
      <text:list-level-style-image text:level="9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6.35cm" fo:text-indent="-0.635cm" fo:margin-left="6.35cm"/>
        </style:list-level-properties>
      </text:list-level-style-image>
      <text:list-level-style-image text:level="10" xlink:href="Pictures/100002000000000A0000000AD0B8BA86.gif" xlink:type="simple" xlink:show="embed" xlink:actuate="onLoad">
        <style:list-level-properties text:list-level-position-and-space-mode="label-alignment" style:vertical-pos="middle" style:vertical-rel="line" fo:width="0.265cm" fo:height="0.265cm">
          <style:list-level-label-alignment text:label-followed-by="listtab" text:list-tab-stop-position="6.985cm" fo:text-indent="-0.635cm" fo:margin-left="6.985cm"/>
        </style:list-level-properties>
      </text:list-level-style-image>
    </text:list-style>
  </office:automatic-styles>
  <office:body>
    <office:text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20">Allegato B</text:p>
      <text:p text:style-name="P19"/>
      <text:p text:style-name="P19">Alla Cortese Attenzione</text:p>
      <text:p text:style-name="P19">Presidente del Consiglio Comunale</text:p>
      <text:p text:style-name="P19">Via Roma, 2</text:p>
      <text:p text:style-name="P19">20020 ARESE (MI)</text:p>
      <text:p text:style-name="P21"/>
      <text:p text:style-name="P1">
        Oggetto: richiesta autorizzazione ad effettuare riprese fotografiche e/o audiovisive
        <text:span text:style-name="T1"> ai sensi articolo 5 Regolamento Comunale per la </text:span>
        <text:span text:style-name="T2">“disciplina delle attività di ripresa audiovisiva e diffusione delle sedute del consiglio comunale”</text:span>
        <text:span text:style-name="T1"> (cittadini che assistono ai lavori del C.C.)</text:span>
      </text:p>
      <text:p text:style-name="P2"/>
      <text:p text:style-name="P5">Il/La sottoscritto/a _________________________________________ nato/a a ________________________ il ____________ e residente a _____________________ in Via/Piazza _______________, n. ________ ,</text:p>
      <text:p text:style-name="P3"/>
      <text:p text:style-name="P7">
        C H I E D E 
        <text:span text:style-name="T3">(barrare le caselle di proprio interesse)</text:span>
      </text:p>
      <text:list xml:id="list30204665" text:style-name="L1">
        <text:list-header>
          <text:p text:style-name="P9">
            <text:span text:style-name="T5">
              □ 
              <text:s/>
            </text:span>
            <text:span text:style-name="T6">per la seduta consigliare del ______________ </text:span>
            <text:span text:style-name="T7">(indicare la data)</text:span>
          </text:p>
          <text:p text:style-name="P8">
            <text:span text:style-name="T9">
              □ 
              <text:s/>
            </text:span>
            <text:span text:style-name="T6">in via continuativa</text:span>
          </text:p>
          <text:p text:style-name="P10"/>
        </text:list-header>
      </text:list>
      <text:p text:style-name="P5">
        di poter effettuare riprese 
        <text:span text:style-name="T3">(barrare le caselle di proprio interesse)</text:span>
      </text:p>
      <text:p text:style-name="P14"/>
      <text:list xml:id="list30190248" text:continue-numbering="true" text:style-name="L1">
        <text:list-header>
          <text:p text:style-name="P6">
            <text:span text:style-name="T5">
              □ 
              <text:s/>
            </text:span>
            <text:span text:style-name="T6">fotografiche</text:span>
          </text:p>
          <text:p text:style-name="P6">
            <text:span text:style-name="T5">
              □ 
              <text:s/>
            </text:span>
            <text:span text:style-name="T6">audiovisive</text:span>
          </text:p>
          <text:p text:style-name="P12"/>
        </text:list-header>
      </text:list>
      <text:p text:style-name="P7">P R E C I S A</text:p>
      <text:p text:style-name="P3">(barrare le caselle di proprio interesse)</text:p>
      <text:p text:style-name="P4"/>
      <text:p text:style-name="P5">che le stesse sono effettuate con finalità</text:p>
      <text:list xml:id="list30182371" text:continue-numbering="true" text:style-name="L1">
        <text:list-header>
          <text:p text:style-name="P6">
            <text:span text:style-name="T5">
              □ 
              <text:s/>
            </text:span>
            <text:span text:style-name="T6">documentaristica </text:span>
            <text:span text:style-name="T8">(specificare)</text:span>
            <text:span text:style-name="T6"> _____________________________________________</text:span>
          </text:p>
          <text:p text:style-name="P6">
            <text:span text:style-name="T5">
              □ 
              <text:s/>
            </text:span>
            <text:span text:style-name="T6">divulgativa </text:span>
            <text:span text:style-name="T8">(specificare)</text:span>
            <text:span text:style-name="T6"> __________________________________________________</text:span>
          </text:p>
          <text:p text:style-name="P6">
            <text:span text:style-name="T5">
              □ 
              <text:s/>
            </text:span>
            <text:span text:style-name="T6">informativa </text:span>
            <text:span text:style-name="T8">(specificare)</text:span>
            <text:span text:style-name="T6"> _________________________________________________</text:span>
          </text:p>
          <text:p text:style-name="P13"/>
        </text:list-header>
      </text:list>
      <text:p text:style-name="P11">e che la eventuale diffusione delle immagini raccolte avverrà mediante:</text:p>
      <text:list xml:id="list30190955" text:continue-numbering="true" text:style-name="L1">
        <text:list-header>
          <text:p text:style-name="P6">
            <text:span text:style-name="T5">
              □ 
              <text:s/>
            </text:span>
            <text:span text:style-name="T6">web _______________________________________________________________</text:span>
          </text:p>
          <text:p text:style-name="P6">
            <text:span text:style-name="T5">
              <text:s text:c="5"/>
              □ 
              <text:s/>
            </text:span>
            <text:span text:style-name="T10">in diretta</text:span>
          </text:p>
          <text:p text:style-name="P6">
            <text:span text:style-name="T5">
              <text:s text:c="5"/>
              □ 
              <text:s/>
            </text:span>
            <text:span text:style-name="T10">in differita</text:span>
          </text:p>
          <text:p text:style-name="P6">
            <text:span text:style-name="T5">
              □ 
              <text:s/>
            </text:span>
            <text:span text:style-name="T6">televisione _________________________________________________________</text:span>
          </text:p>
          <text:p text:style-name="P6">
            <text:span text:style-name="T5">
              <text:s text:c="5"/>
              □ 
              <text:s/>
            </text:span>
            <text:span text:style-name="T10">in diretta</text:span>
          </text:p>
          <text:p text:style-name="P6">
            <text:span text:style-name="T5">
              <text:s text:c="5"/>
              □ 
              <text:s/>
            </text:span>
            <text:span text:style-name="T10">in differita</text:span>
          </text:p>
          <text:p text:style-name="P6">
            <text:span text:style-name="T5">
              □ 
              <text:s/>
            </text:span>
            <text:span text:style-name="T6">carta stampata ______________________________________________________</text:span>
          </text:p>
          <text:p text:style-name="P6">
            <text:span text:style-name="T5">
              □ 
              <text:s/>
            </text:span>
            <text:span text:style-name="T6">altro </text:span>
            <text:span text:style-name="T8">(specificare)</text:span>
            <text:span text:style-name="T6"> _______________________________________________________</text:span>
          </text:p>
        </text:list-header>
      </text:list>
      <text:p text:style-name="P15"/>
      <text:p text:style-name="P16">
        A tal fine dichiara di aver preso visione del vigente “Regolamento delle attività di ripresa audiovisiva e diffusione delle sedute del consiglio comunale”, impegnandosi al pieno rispetto delle prescrizioni in esso contenute con particolare riguardo ai contenuti di cui agli articoli 3, 4 
        <text:s/>
        e 6
      </text:p>
      <text:p text:style-name="P17">
        Arese, _________________ 
        <text:s text:c="58"/>
        <text:span text:style-name="T4">Firma leggibile e per esteso</text:span>
      </text:p>
      <text:p text:style-name="P17">
        <text:s text:c="94"/>
        ________________________
      </text:p>
      <text:p text:style-name="P18">Si allega copia fotostatica di un documento di identità.</text:p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initial-creator>Natascia Sessa</meta:initial-creator>
    <meta:creation-date>2015-02-27T10:02:47.55</meta:creation-date>
    <meta:document-statistic meta:table-count="0" meta:image-count="0" meta:object-count="0" meta:page-count="1" meta:paragraph-count="32" meta:word-count="257" meta:character-count="2165"/>
    <dc:date>2015-02-27T10:03:09.95</dc:date>
    <dc:creator>Natascia Sessa</dc:creator>
    <meta:editing-duration>PT00H00M22S</meta:editing-duration>
    <meta:editing-cycles>1</meta:editing-cycles>
    <meta:generator>OpenOffice.org/3.2$Win32 OpenOffice.org_project/320m18$Build-9502</meta:generator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0</config:config-item>
      <config:config-item config:name="ViewAreaLeft" config:type="int">0</config:config-item>
      <config:config-item config:name="ViewAreaWidth" config:type="int">25799</config:config-item>
      <config:config-item config:name="ViewAreaHeight" config:type="int">13654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21370</config:config-item>
          <config:config-item config:name="ViewTop" config:type="int">3002</config:config-item>
          <config:config-item config:name="VisibleLeft" config:type="int">0</config:config-item>
          <config:config-item config:name="VisibleTop" config:type="int">0</config:config-item>
          <config:config-item config:name="VisibleRight" config:type="int">25797</config:config-item>
          <config:config-item config:name="VisibleBottom" config:type="int">13653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true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Mangal1" svg:font-family="Mangal"/>
    <style:font-face style:name="OpenSymbol" svg:font-family="OpenSymbol"/>
    <style:font-face style:name="Times New Roman1" svg:font-family="'Times New Roman'" style:font-family-generic="roman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letter-kerning="true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51cm" style:writing-mode="page"/>
      <style:text-properties style:use-window-font-color="true" style:font-name="Times New Roman" fo:font-size="12pt" fo:language="it" fo:country="IT" style:letter-kerning="true" style:font-name-asian="SimSun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/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page-layout style:name="Mpm1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</office:master-styles>
</office:document-styles>
</file>